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sldIdLst>
    <p:sldId id="260" r:id="rId4"/>
    <p:sldId id="259" r:id="rId5"/>
  </p:sldIdLst>
  <p:sldSz cx="9144000" cy="5144135" type="screen16x9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3236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3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kumimoji="0" lang="zh-CN" altLang="en-US" sz="2400" b="1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kumimoji="0" lang="zh-CN" altLang="en-US" sz="2400" b="1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938"/>
            <a:ext cx="8226900" cy="356984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656"/>
            <a:ext cx="5826600" cy="57517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827"/>
            <a:ext cx="5826600" cy="65078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6039"/>
            <a:ext cx="3882600" cy="356174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6039"/>
            <a:ext cx="3882600" cy="356174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2032"/>
            <a:ext cx="4006800" cy="286235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428"/>
            <a:ext cx="4006800" cy="28623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544"/>
            <a:ext cx="3924808" cy="345642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544"/>
            <a:ext cx="3920400" cy="345642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85"/>
            <a:ext cx="783000" cy="3772366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85"/>
            <a:ext cx="6876900" cy="3772366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72"/>
            <a:ext cx="8229600" cy="411260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230"/>
            <a:ext cx="7349400" cy="76419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630"/>
            <a:ext cx="7349400" cy="353744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 smtClean="0"/>
              <a:t>单击此处添加</a:t>
            </a:r>
            <a:r>
              <a:rPr lang="zh-CN" altLang="en-US" smtClean="0"/>
              <a:t>标题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9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8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8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lvl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2400" b="1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>
            <a:lvl1pPr marL="0" marR="0" lvl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2400" b="1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135"/>
            <a:ext cx="3868340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135"/>
            <a:ext cx="3887391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 marL="0" marR="0" lvl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2400" b="1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kumimoji="0" lang="zh-CN" altLang="en-US" sz="2400" b="1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kumimoji="0" lang="zh-CN" altLang="en-US" sz="2400" b="1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 marL="0" indent="0">
              <a:buNone/>
              <a:defRPr kumimoji="0" lang="zh-CN" altLang="en-US" sz="2400" b="1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85"/>
            <a:ext cx="7349400" cy="192803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630"/>
            <a:ext cx="7349400" cy="110443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9" Type="http://schemas.openxmlformats.org/officeDocument/2006/relationships/theme" Target="../theme/theme2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456356"/>
            <a:ext cx="8226900" cy="529265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117938"/>
            <a:ext cx="8226900" cy="356984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6385"/>
            <a:ext cx="2970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965960" y="1089660"/>
            <a:ext cx="5212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rgbClr val="2B9FA5"/>
                </a:solidFill>
                <a:latin typeface="微软雅黑" panose="020B0503020204020204" charset="-122"/>
                <a:ea typeface="微软雅黑" panose="020B0503020204020204" charset="-122"/>
              </a:rPr>
              <a:t>代用演讲题目</a:t>
            </a:r>
            <a:endParaRPr lang="zh-CN" altLang="en-US" sz="6600" b="1">
              <a:solidFill>
                <a:srgbClr val="2B9FA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13760" y="255016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2B9FA5"/>
                </a:solidFill>
                <a:latin typeface="微软雅黑" panose="020B0503020204020204" charset="-122"/>
                <a:ea typeface="微软雅黑" panose="020B0503020204020204" charset="-122"/>
              </a:rPr>
              <a:t>输入姓名、单位</a:t>
            </a:r>
            <a:endParaRPr lang="zh-CN" altLang="en-US" sz="2400" b="1">
              <a:solidFill>
                <a:srgbClr val="2B9FA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28650" y="314325"/>
            <a:ext cx="7886700" cy="994410"/>
          </a:xfrm>
        </p:spPr>
        <p:txBody>
          <a:bodyPr/>
          <a:p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28650" y="1246505"/>
            <a:ext cx="7886700" cy="3263900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MjE1ODIyYTg5YzI3M2YxNjc2MjIzNTRjOWYzOGE2Njk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WPS 演示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CDLX</dc:creator>
  <cp:lastModifiedBy>CDLX</cp:lastModifiedBy>
  <cp:revision>35</cp:revision>
  <dcterms:created xsi:type="dcterms:W3CDTF">2022-02-28T02:33:00Z</dcterms:created>
  <dcterms:modified xsi:type="dcterms:W3CDTF">2022-07-13T06:30:32Z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2157BE3B89D04E4A81F7CA37C2E4A329</vt:lpwstr>
  </property>
  <property fmtid="{D5CDD505-2E9C-101B-9397-08002B2CF9AE}" pid="3" name="KSOProductBuildVer">
    <vt:lpwstr>2052-11.1.0.11830</vt:lpwstr>
  </property>
</Properties>
</file>