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8" r:id="rId4"/>
    <p:sldId id="257" r:id="rId5"/>
  </p:sldIdLst>
  <p:sldSz cx="9144000" cy="6858000" type="screen4x3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63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555200"/>
            <a:ext cx="3924808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774000"/>
            <a:ext cx="82296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6300" y="1490400"/>
            <a:ext cx="82269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3235960" y="3258185"/>
            <a:ext cx="2672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>
                <a:solidFill>
                  <a:srgbClr val="2B9FA5"/>
                </a:solidFill>
                <a:latin typeface="微软雅黑" panose="020B0503020204020204" charset="-122"/>
                <a:ea typeface="微软雅黑" panose="020B0503020204020204" charset="-122"/>
              </a:rPr>
              <a:t>输入姓名、单位</a:t>
            </a:r>
            <a:endParaRPr lang="zh-CN" altLang="en-US" sz="2800" b="1">
              <a:solidFill>
                <a:srgbClr val="2B9FA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37360" y="1755775"/>
            <a:ext cx="56692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7200" b="1">
                <a:solidFill>
                  <a:srgbClr val="2B9FA5"/>
                </a:solidFill>
                <a:latin typeface="微软雅黑" panose="020B0503020204020204" charset="-122"/>
                <a:ea typeface="微软雅黑" panose="020B0503020204020204" charset="-122"/>
              </a:rPr>
              <a:t>代用演讲题目</a:t>
            </a:r>
            <a:endParaRPr lang="zh-CN" altLang="en-US" sz="7200" b="1">
              <a:solidFill>
                <a:srgbClr val="2B9FA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MjE1ODIyYTg5YzI3M2YxNjc2MjIzNTRjOWYzOGE2Njk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WPS 演示</Application>
  <PresentationFormat>宽屏</PresentationFormat>
  <Paragraphs>4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</vt:lpstr>
      <vt:lpstr>自定义设计方案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CDLX</dc:creator>
  <cp:lastModifiedBy>CDLX</cp:lastModifiedBy>
  <cp:revision>13</cp:revision>
  <dcterms:created xsi:type="dcterms:W3CDTF">2022-02-28T02:28:00Z</dcterms:created>
  <dcterms:modified xsi:type="dcterms:W3CDTF">2022-07-13T06:30:30Z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DC32B7254A2140AA9953F1B0B0846739</vt:lpwstr>
  </property>
  <property fmtid="{D5CDD505-2E9C-101B-9397-08002B2CF9AE}" pid="3" name="KSOProductBuildVer">
    <vt:lpwstr>2052-11.1.0.11830</vt:lpwstr>
  </property>
</Properties>
</file>